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016" y="-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9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224437" y="292119"/>
            <a:ext cx="2281628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WAN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989246" y="292119"/>
            <a:ext cx="1651772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Data Center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86375" y="460966"/>
            <a:ext cx="43806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06065" y="460966"/>
            <a:ext cx="483181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89331" y="292119"/>
            <a:ext cx="997044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  <a:latin typeface="Segoe Light"/>
                <a:cs typeface="Segoe Light"/>
              </a:rPr>
              <a:t>User</a:t>
            </a:r>
            <a:endParaRPr lang="en-US" sz="1400" dirty="0">
              <a:solidFill>
                <a:schemeClr val="accent1"/>
              </a:solidFill>
              <a:latin typeface="Segoe Light"/>
              <a:cs typeface="Segoe Ligh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24437" y="460966"/>
            <a:ext cx="2281628" cy="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06065" y="838899"/>
            <a:ext cx="479374" cy="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782567" y="838899"/>
            <a:ext cx="441870" cy="1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224438" y="838900"/>
            <a:ext cx="2281627" cy="1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 rot="16200000">
            <a:off x="3263241" y="145355"/>
            <a:ext cx="204020" cy="2281628"/>
          </a:xfrm>
          <a:prstGeom prst="leftBrace">
            <a:avLst>
              <a:gd name="adj1" fmla="val 59800"/>
              <a:gd name="adj2" fmla="val 5031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4" name="Left Brace 63"/>
          <p:cNvSpPr/>
          <p:nvPr/>
        </p:nvSpPr>
        <p:spPr>
          <a:xfrm rot="16200000">
            <a:off x="5725624" y="472784"/>
            <a:ext cx="204019" cy="1626769"/>
          </a:xfrm>
          <a:prstGeom prst="leftBrace">
            <a:avLst>
              <a:gd name="adj1" fmla="val 62252"/>
              <a:gd name="adj2" fmla="val 50000"/>
            </a:avLst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73026" y="1403102"/>
            <a:ext cx="123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WAN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80490" y="1433692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DC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69" name="Elbow Connector 68"/>
          <p:cNvCxnSpPr/>
          <p:nvPr/>
        </p:nvCxnSpPr>
        <p:spPr>
          <a:xfrm>
            <a:off x="4985438" y="460966"/>
            <a:ext cx="1430952" cy="377933"/>
          </a:xfrm>
          <a:prstGeom prst="bentConnector3">
            <a:avLst>
              <a:gd name="adj1" fmla="val 101144"/>
            </a:avLst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85438" y="838901"/>
            <a:ext cx="1430952" cy="0"/>
          </a:xfrm>
          <a:prstGeom prst="straightConnector1">
            <a:avLst/>
          </a:prstGeom>
          <a:ln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49" y="1974452"/>
            <a:ext cx="1102504" cy="14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087" y="3361960"/>
            <a:ext cx="96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eNode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-B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" name="Lightning Bolt 5"/>
          <p:cNvSpPr/>
          <p:nvPr/>
        </p:nvSpPr>
        <p:spPr>
          <a:xfrm flipV="1">
            <a:off x="2649778" y="2700271"/>
            <a:ext cx="768357" cy="600133"/>
          </a:xfrm>
          <a:prstGeom prst="lightningBol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606" t="11618" r="19928" b="2762"/>
          <a:stretch/>
        </p:blipFill>
        <p:spPr>
          <a:xfrm>
            <a:off x="2037817" y="2884618"/>
            <a:ext cx="509434" cy="7851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59" y="2479228"/>
            <a:ext cx="672848" cy="4420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505" y="2479228"/>
            <a:ext cx="672848" cy="433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57" y="3309104"/>
            <a:ext cx="672848" cy="442088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4954242" y="1974452"/>
            <a:ext cx="2976203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" idx="3"/>
            <a:endCxn id="27" idx="1"/>
          </p:cNvCxnSpPr>
          <p:nvPr/>
        </p:nvCxnSpPr>
        <p:spPr>
          <a:xfrm flipV="1">
            <a:off x="6230707" y="2695923"/>
            <a:ext cx="604798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5894283" y="2921316"/>
            <a:ext cx="336424" cy="3877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18131" y="2912617"/>
            <a:ext cx="338668" cy="39648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1"/>
          </p:cNvCxnSpPr>
          <p:nvPr/>
        </p:nvCxnSpPr>
        <p:spPr>
          <a:xfrm flipH="1">
            <a:off x="4535210" y="2700272"/>
            <a:ext cx="1022649" cy="212345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3"/>
          </p:cNvCxnSpPr>
          <p:nvPr/>
        </p:nvCxnSpPr>
        <p:spPr>
          <a:xfrm>
            <a:off x="7508353" y="2695923"/>
            <a:ext cx="873647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37" y="2479228"/>
            <a:ext cx="1731632" cy="1386685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1257130" y="3161123"/>
            <a:ext cx="1086555" cy="730635"/>
          </a:xfrm>
          <a:custGeom>
            <a:avLst/>
            <a:gdLst>
              <a:gd name="connsiteX0" fmla="*/ 0 w 1086555"/>
              <a:gd name="connsiteY0" fmla="*/ 211704 h 730635"/>
              <a:gd name="connsiteX1" fmla="*/ 211666 w 1086555"/>
              <a:gd name="connsiteY1" fmla="*/ 38 h 730635"/>
              <a:gd name="connsiteX2" fmla="*/ 423333 w 1086555"/>
              <a:gd name="connsiteY2" fmla="*/ 225816 h 730635"/>
              <a:gd name="connsiteX3" fmla="*/ 705555 w 1086555"/>
              <a:gd name="connsiteY3" fmla="*/ 691482 h 730635"/>
              <a:gd name="connsiteX4" fmla="*/ 1016000 w 1086555"/>
              <a:gd name="connsiteY4" fmla="*/ 677371 h 730635"/>
              <a:gd name="connsiteX5" fmla="*/ 1086555 w 1086555"/>
              <a:gd name="connsiteY5" fmla="*/ 451593 h 7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555" h="730635">
                <a:moveTo>
                  <a:pt x="0" y="211704"/>
                </a:moveTo>
                <a:cubicBezTo>
                  <a:pt x="70555" y="104695"/>
                  <a:pt x="141111" y="-2314"/>
                  <a:pt x="211666" y="38"/>
                </a:cubicBezTo>
                <a:cubicBezTo>
                  <a:pt x="282221" y="2390"/>
                  <a:pt x="341018" y="110575"/>
                  <a:pt x="423333" y="225816"/>
                </a:cubicBezTo>
                <a:cubicBezTo>
                  <a:pt x="505648" y="341057"/>
                  <a:pt x="606777" y="616223"/>
                  <a:pt x="705555" y="691482"/>
                </a:cubicBezTo>
                <a:cubicBezTo>
                  <a:pt x="804333" y="766741"/>
                  <a:pt x="952500" y="717352"/>
                  <a:pt x="1016000" y="677371"/>
                </a:cubicBezTo>
                <a:cubicBezTo>
                  <a:pt x="1079500" y="637390"/>
                  <a:pt x="1065388" y="484519"/>
                  <a:pt x="1086555" y="451593"/>
                </a:cubicBezTo>
              </a:path>
            </a:pathLst>
          </a:cu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3667" y="3891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test point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9812" y="3925788"/>
            <a:ext cx="841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hotspot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(USB)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89192" y="4141231"/>
            <a:ext cx="1715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Cellular Backbone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AT&amp;T Backbone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54" name="Straight Connector 53"/>
          <p:cNvCxnSpPr>
            <a:stCxn id="28" idx="3"/>
          </p:cNvCxnSpPr>
          <p:nvPr/>
        </p:nvCxnSpPr>
        <p:spPr>
          <a:xfrm>
            <a:off x="6835505" y="3530148"/>
            <a:ext cx="1180848" cy="39564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loud 59"/>
          <p:cNvSpPr/>
          <p:nvPr/>
        </p:nvSpPr>
        <p:spPr>
          <a:xfrm rot="6758650">
            <a:off x="7470640" y="2461861"/>
            <a:ext cx="3146777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1390" y="3261370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WAN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1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093" y="3643026"/>
            <a:ext cx="1295864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7F7F7F"/>
                </a:solidFill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093" y="608494"/>
            <a:ext cx="1304140" cy="2056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F7F7F"/>
                </a:solidFill>
                <a:latin typeface="Segoe Light"/>
                <a:cs typeface="Segoe Light"/>
              </a:rPr>
              <a:t>myAddr</a:t>
            </a:r>
            <a:endParaRPr lang="en-US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7136" y="3604741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7626" y="1863059"/>
            <a:ext cx="1084830" cy="720066"/>
          </a:xfrm>
          <a:prstGeom prst="roundRect">
            <a:avLst>
              <a:gd name="adj" fmla="val 8828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Server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26" y="721403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Client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7644" y="608494"/>
            <a:ext cx="1436472" cy="2022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F7F7F"/>
                </a:solidFill>
                <a:latin typeface="Segoe Light"/>
                <a:cs typeface="Segoe Light"/>
              </a:rPr>
              <a:t>n</a:t>
            </a:r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2860" y="608494"/>
            <a:ext cx="1436472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14234" y="257112"/>
            <a:ext cx="2918576" cy="748957"/>
            <a:chOff x="1533878" y="992300"/>
            <a:chExt cx="2918576" cy="748957"/>
          </a:xfrm>
        </p:grpSpPr>
        <p:sp>
          <p:nvSpPr>
            <p:cNvPr id="12" name="Right Arrow 11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Segoe Light"/>
                    <a:cs typeface="Segoe Light"/>
                  </a:rPr>
                  <a:t>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347886" y="2446457"/>
            <a:ext cx="3258417" cy="1283811"/>
            <a:chOff x="1367530" y="3181645"/>
            <a:chExt cx="3258417" cy="1283811"/>
          </a:xfrm>
        </p:grpSpPr>
        <p:sp>
          <p:nvSpPr>
            <p:cNvPr id="18" name="Right Arrow 1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88014" y="3637948"/>
            <a:ext cx="4018006" cy="1385725"/>
            <a:chOff x="1307658" y="4373136"/>
            <a:chExt cx="4018006" cy="1385725"/>
          </a:xfrm>
        </p:grpSpPr>
        <p:sp>
          <p:nvSpPr>
            <p:cNvPr id="24" name="Right Arrow 23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502598" y="1398628"/>
            <a:ext cx="2930212" cy="699234"/>
            <a:chOff x="1522242" y="2133816"/>
            <a:chExt cx="2930212" cy="699234"/>
          </a:xfrm>
        </p:grpSpPr>
        <p:sp>
          <p:nvSpPr>
            <p:cNvPr id="30" name="Right Arrow 29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72957" y="2057792"/>
            <a:ext cx="2765340" cy="715664"/>
            <a:chOff x="1592601" y="2792980"/>
            <a:chExt cx="2765340" cy="715664"/>
          </a:xfrm>
        </p:grpSpPr>
        <p:sp>
          <p:nvSpPr>
            <p:cNvPr id="36" name="Right Arrow 35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4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BFBFBF"/>
                  </a:solidFill>
                  <a:latin typeface="Segoe Light"/>
                  <a:cs typeface="Segoe Light"/>
                </a:rPr>
                <a:t>Resolve</a:t>
              </a:r>
              <a:r>
                <a:rPr lang="en-US" sz="1400" b="1" dirty="0" smtClean="0">
                  <a:latin typeface="Segoe Light"/>
                  <a:cs typeface="Segoe Light"/>
                </a:rPr>
                <a:t>: </a:t>
              </a:r>
            </a:p>
            <a:p>
              <a:r>
                <a:rPr lang="en-US" sz="1400" dirty="0" err="1" smtClean="0">
                  <a:solidFill>
                    <a:srgbClr val="BFBFB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BFBFB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65894" y="375686"/>
            <a:ext cx="2739524" cy="800938"/>
            <a:chOff x="5685538" y="1110874"/>
            <a:chExt cx="2739524" cy="800938"/>
          </a:xfrm>
        </p:grpSpPr>
        <p:sp>
          <p:nvSpPr>
            <p:cNvPr id="42" name="Right Arrow 4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6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94116" y="1759734"/>
            <a:ext cx="1725188" cy="553942"/>
            <a:chOff x="5713760" y="2494922"/>
            <a:chExt cx="1725188" cy="553942"/>
          </a:xfrm>
        </p:grpSpPr>
        <p:sp>
          <p:nvSpPr>
            <p:cNvPr id="48" name="Right Arrow 47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72957" y="1027243"/>
            <a:ext cx="2741131" cy="520665"/>
            <a:chOff x="1592601" y="1762431"/>
            <a:chExt cx="2741131" cy="520665"/>
          </a:xfrm>
        </p:grpSpPr>
        <p:sp>
          <p:nvSpPr>
            <p:cNvPr id="54" name="Right Arrow 5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8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747801" y="4148231"/>
            <a:ext cx="4837981" cy="1213922"/>
            <a:chOff x="4230358" y="4743716"/>
            <a:chExt cx="4837981" cy="1213922"/>
          </a:xfrm>
        </p:grpSpPr>
        <p:sp>
          <p:nvSpPr>
            <p:cNvPr id="60" name="TextBox 59"/>
            <p:cNvSpPr txBox="1"/>
            <p:nvPr/>
          </p:nvSpPr>
          <p:spPr>
            <a:xfrm>
              <a:off x="4230358" y="4757309"/>
              <a:ext cx="48379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b="1" dirty="0" smtClean="0">
                  <a:latin typeface="Segoe Light"/>
                  <a:cs typeface="Segoe Light"/>
                </a:rPr>
                <a:t>the time between 	 and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290929" y="5000181"/>
            <a:ext cx="303576" cy="369332"/>
            <a:chOff x="7236396" y="3889492"/>
            <a:chExt cx="303576" cy="369332"/>
          </a:xfrm>
        </p:grpSpPr>
        <p:sp>
          <p:nvSpPr>
            <p:cNvPr id="70" name="Oval 69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6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042003" y="4981008"/>
            <a:ext cx="303576" cy="369332"/>
            <a:chOff x="7236396" y="3889492"/>
            <a:chExt cx="303576" cy="369332"/>
          </a:xfrm>
        </p:grpSpPr>
        <p:sp>
          <p:nvSpPr>
            <p:cNvPr id="75" name="Oval 74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7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" y="375177"/>
            <a:ext cx="5009444" cy="29236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7558" y="721090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8918" y="1008783"/>
            <a:ext cx="5235395" cy="1030297"/>
            <a:chOff x="3716694" y="4379916"/>
            <a:chExt cx="5235395" cy="10302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2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_g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3984186"/>
            <a:ext cx="9144000" cy="4308297"/>
          </a:xfrm>
          <a:prstGeom prst="rect">
            <a:avLst/>
          </a:prstGeom>
        </p:spPr>
      </p:pic>
      <p:pic>
        <p:nvPicPr>
          <p:cNvPr id="6" name="Picture 5" descr="viz_open_reso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-843451"/>
            <a:ext cx="9144000" cy="46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864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103</Words>
  <Application>Microsoft Macintosh PowerPoint</Application>
  <PresentationFormat>On-screen Show (4:3)</PresentationFormat>
  <Paragraphs>50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Zhang</dc:creator>
  <cp:lastModifiedBy>Ben Zhang</cp:lastModifiedBy>
  <cp:revision>77</cp:revision>
  <dcterms:created xsi:type="dcterms:W3CDTF">2013-05-08T21:38:46Z</dcterms:created>
  <dcterms:modified xsi:type="dcterms:W3CDTF">2013-05-09T03:45:08Z</dcterms:modified>
</cp:coreProperties>
</file>